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80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7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1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09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2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6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6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0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0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4BB0-707F-4E59-AE09-52F8AF6E9F7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62A67-CC6F-4FBF-9F13-56AC019CF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49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1-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Stemscopedia</a:t>
            </a:r>
            <a:endParaRPr lang="en-US" dirty="0" smtClean="0"/>
          </a:p>
          <a:p>
            <a:r>
              <a:rPr lang="en-US" dirty="0" smtClean="0"/>
              <a:t>New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79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Organelle</a:t>
            </a:r>
          </a:p>
          <a:p>
            <a:r>
              <a:rPr lang="en-US" dirty="0" smtClean="0"/>
              <a:t>Cell membrane</a:t>
            </a:r>
          </a:p>
          <a:p>
            <a:r>
              <a:rPr lang="en-US" dirty="0" smtClean="0"/>
              <a:t>Cytoplasm</a:t>
            </a:r>
          </a:p>
          <a:p>
            <a:r>
              <a:rPr lang="en-US" dirty="0" smtClean="0"/>
              <a:t>Nucleus</a:t>
            </a:r>
          </a:p>
          <a:p>
            <a:r>
              <a:rPr lang="en-US" dirty="0" smtClean="0"/>
              <a:t>Prokaryotic/Prokaryote</a:t>
            </a:r>
          </a:p>
          <a:p>
            <a:r>
              <a:rPr lang="en-US" dirty="0" smtClean="0"/>
              <a:t>Eukaryotic/Eukaryote</a:t>
            </a:r>
          </a:p>
          <a:p>
            <a:r>
              <a:rPr lang="en-US" dirty="0" smtClean="0"/>
              <a:t>Flagellum</a:t>
            </a:r>
          </a:p>
          <a:p>
            <a:r>
              <a:rPr lang="en-US" dirty="0" smtClean="0"/>
              <a:t>Chromosome,	</a:t>
            </a:r>
            <a:r>
              <a:rPr lang="en-US" dirty="0" smtClean="0"/>
              <a:t>Symbiosis,  Endosymbiotic</a:t>
            </a:r>
            <a:endParaRPr lang="en-US" dirty="0" smtClean="0"/>
          </a:p>
          <a:p>
            <a:r>
              <a:rPr lang="en-US" dirty="0" smtClean="0"/>
              <a:t>Ribosome</a:t>
            </a:r>
          </a:p>
          <a:p>
            <a:r>
              <a:rPr lang="en-US" dirty="0" smtClean="0"/>
              <a:t>Mitochondria</a:t>
            </a:r>
            <a:endParaRPr lang="en-US" dirty="0" smtClean="0"/>
          </a:p>
          <a:p>
            <a:r>
              <a:rPr lang="en-US" dirty="0" smtClean="0"/>
              <a:t>Protein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Vocab Words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84059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Unit 1- Cells</vt:lpstr>
      <vt:lpstr>Vocab Words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1- Cells</dc:title>
  <dc:creator>Christina Bromme</dc:creator>
  <cp:lastModifiedBy>Christina Bromme</cp:lastModifiedBy>
  <cp:revision>1</cp:revision>
  <dcterms:created xsi:type="dcterms:W3CDTF">2016-10-17T16:01:23Z</dcterms:created>
  <dcterms:modified xsi:type="dcterms:W3CDTF">2016-10-17T16:04:43Z</dcterms:modified>
</cp:coreProperties>
</file>